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Lst>
  <p:notesMasterIdLst>
    <p:notesMasterId r:id="rId91"/>
  </p:notesMasterIdLst>
  <p:handoutMasterIdLst>
    <p:handoutMasterId r:id="rId92"/>
  </p:handoutMasterIdLst>
  <p:sldIdLst>
    <p:sldId id="257" r:id="rId4"/>
    <p:sldId id="351" r:id="rId5"/>
    <p:sldId id="350" r:id="rId6"/>
    <p:sldId id="25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348" r:id="rId24"/>
    <p:sldId id="277" r:id="rId25"/>
    <p:sldId id="279" r:id="rId26"/>
    <p:sldId id="278" r:id="rId27"/>
    <p:sldId id="280" r:id="rId28"/>
    <p:sldId id="287" r:id="rId29"/>
    <p:sldId id="288" r:id="rId30"/>
    <p:sldId id="289" r:id="rId31"/>
    <p:sldId id="290" r:id="rId32"/>
    <p:sldId id="281" r:id="rId33"/>
    <p:sldId id="282" r:id="rId34"/>
    <p:sldId id="284" r:id="rId35"/>
    <p:sldId id="286" r:id="rId36"/>
    <p:sldId id="285" r:id="rId37"/>
    <p:sldId id="291" r:id="rId38"/>
    <p:sldId id="349" r:id="rId39"/>
    <p:sldId id="293" r:id="rId40"/>
    <p:sldId id="294" r:id="rId41"/>
    <p:sldId id="295" r:id="rId42"/>
    <p:sldId id="296" r:id="rId43"/>
    <p:sldId id="297" r:id="rId44"/>
    <p:sldId id="298" r:id="rId45"/>
    <p:sldId id="299" r:id="rId46"/>
    <p:sldId id="300" r:id="rId47"/>
    <p:sldId id="301" r:id="rId48"/>
    <p:sldId id="302" r:id="rId49"/>
    <p:sldId id="303" r:id="rId50"/>
    <p:sldId id="305" r:id="rId51"/>
    <p:sldId id="304" r:id="rId52"/>
    <p:sldId id="306" r:id="rId53"/>
    <p:sldId id="307" r:id="rId54"/>
    <p:sldId id="309" r:id="rId55"/>
    <p:sldId id="308" r:id="rId56"/>
    <p:sldId id="310" r:id="rId57"/>
    <p:sldId id="312" r:id="rId58"/>
    <p:sldId id="313" r:id="rId59"/>
    <p:sldId id="314" r:id="rId60"/>
    <p:sldId id="315" r:id="rId61"/>
    <p:sldId id="316" r:id="rId62"/>
    <p:sldId id="317" r:id="rId63"/>
    <p:sldId id="324" r:id="rId64"/>
    <p:sldId id="318" r:id="rId65"/>
    <p:sldId id="319" r:id="rId66"/>
    <p:sldId id="321" r:id="rId67"/>
    <p:sldId id="322" r:id="rId68"/>
    <p:sldId id="325" r:id="rId69"/>
    <p:sldId id="326" r:id="rId70"/>
    <p:sldId id="329" r:id="rId71"/>
    <p:sldId id="328"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4" r:id="rId86"/>
    <p:sldId id="343" r:id="rId87"/>
    <p:sldId id="346" r:id="rId88"/>
    <p:sldId id="323" r:id="rId89"/>
    <p:sldId id="25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351"/>
            <p14:sldId id="350"/>
            <p14:sldId id="258"/>
            <p14:sldId id="260"/>
          </p14:sldIdLst>
        </p14:section>
        <p14:section name="What are Relational Databases" id="{10222106-DB1C-4985-8136-7D6024F2F064}">
          <p14:sldIdLst>
            <p14:sldId id="261"/>
            <p14:sldId id="262"/>
            <p14:sldId id="263"/>
            <p14:sldId id="264"/>
            <p14:sldId id="265"/>
            <p14:sldId id="266"/>
            <p14:sldId id="267"/>
            <p14:sldId id="268"/>
            <p14:sldId id="269"/>
            <p14:sldId id="270"/>
            <p14:sldId id="271"/>
            <p14:sldId id="272"/>
            <p14:sldId id="273"/>
            <p14:sldId id="274"/>
            <p14:sldId id="275"/>
            <p14:sldId id="348"/>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9"/>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varScale="1">
        <p:scale>
          <a:sx n="89" d="100"/>
          <a:sy n="89" d="100"/>
        </p:scale>
        <p:origin x="1428" y="96"/>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7/27/2021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7/27/2021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19</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23</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71669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28</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29</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34</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35</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39</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42</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44</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47</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a:t>
            </a:r>
            <a:r>
              <a:rPr lang="en-US" b="1" u="sng" dirty="0" err="1"/>
              <a:t>inr</a:t>
            </a:r>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55</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64</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65</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74</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75</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122243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154153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416969" y="1151930"/>
            <a:ext cx="7358063"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2416969" y="3536156"/>
            <a:ext cx="7358063" cy="794743"/>
          </a:xfrm>
          <a:prstGeom prst="rect">
            <a:avLst/>
          </a:prstGeom>
        </p:spPr>
        <p:txBody>
          <a:bodyPr anchor="t"/>
          <a:lstStyle>
            <a:lvl1pPr marL="0" indent="0" algn="ctr">
              <a:spcBef>
                <a:spcPts val="0"/>
              </a:spcBef>
              <a:buSzTx/>
              <a:buNone/>
              <a:defRPr sz="2200"/>
            </a:lvl1pPr>
            <a:lvl2pPr marL="0" indent="114300" algn="ctr">
              <a:spcBef>
                <a:spcPts val="0"/>
              </a:spcBef>
              <a:buSzTx/>
              <a:buNone/>
              <a:defRPr sz="2200"/>
            </a:lvl2pPr>
            <a:lvl3pPr marL="0" indent="228600" algn="ctr">
              <a:spcBef>
                <a:spcPts val="0"/>
              </a:spcBef>
              <a:buSzTx/>
              <a:buNone/>
              <a:defRPr sz="2200"/>
            </a:lvl3pPr>
            <a:lvl4pPr marL="0" indent="342900" algn="ctr">
              <a:spcBef>
                <a:spcPts val="0"/>
              </a:spcBef>
              <a:buSzTx/>
              <a:buNone/>
              <a:defRPr sz="2200"/>
            </a:lvl4pPr>
            <a:lvl5pPr marL="0" indent="457200"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pPr algn="ctr" defTabSz="292100" hangingPunct="0"/>
            <a:fld id="{86CB4B4D-7CA3-9044-876B-883B54F8677D}" type="slidenum">
              <a:rPr lang="en-US" kern="0" smtClean="0">
                <a:solidFill>
                  <a:srgbClr val="000000"/>
                </a:solidFill>
                <a:sym typeface="Helvetica Light"/>
              </a:rPr>
              <a:pPr algn="ctr" defTabSz="292100"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56453386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3727" y="312539"/>
            <a:ext cx="7804547"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2193727" y="1830586"/>
            <a:ext cx="7804547" cy="4420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67907" y="6505277"/>
            <a:ext cx="338233" cy="328935"/>
          </a:xfrm>
          <a:prstGeom prst="rect">
            <a:avLst/>
          </a:prstGeom>
          <a:ln w="12700">
            <a:miter lim="400000"/>
          </a:ln>
        </p:spPr>
        <p:txBody>
          <a:bodyPr wrap="none" lIns="71437" tIns="71437" rIns="71437" bIns="71437">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2384910271"/>
      </p:ext>
    </p:extLst>
  </p:cSld>
  <p:clrMap bg1="lt1" tx1="dk1" bg2="lt2" tx2="dk2" accent1="accent1" accent2="accent2" accent3="accent3" accent4="accent4" accent5="accent5" accent6="accent6" hlink="hlink" folHlink="folHlink"/>
  <p:sldLayoutIdLst>
    <p:sldLayoutId id="2147483678" r:id="rId1"/>
  </p:sldLayoutIdLst>
  <p:transition spd="med"/>
  <p:txStyles>
    <p:titleStyle>
      <a:lvl1pPr marL="0" marR="0" indent="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1pPr>
      <a:lvl2pPr marL="0" marR="0" indent="1143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6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9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2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5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8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1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4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p:titleStyle>
    <p:bodyStyle>
      <a:lvl1pPr marL="308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1pPr>
      <a:lvl2pPr marL="5309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2pPr>
      <a:lvl3pPr marL="7531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3pPr>
      <a:lvl4pPr marL="9754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4pPr>
      <a:lvl5pPr marL="1197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5pPr>
      <a:lvl6pPr marL="14199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6pPr>
      <a:lvl7pPr marL="16421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7pPr>
      <a:lvl8pPr marL="18644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8pPr>
      <a:lvl9pPr marL="2086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9pPr>
    </p:bodyStyle>
    <p:otherStyle>
      <a:lvl1pPr marL="0" marR="0" indent="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1143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2286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3429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4572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5715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6858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8001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9144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webp"/><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9.webp"/><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F6396-9D26-46C8-B3CA-9B24F4D02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82" y="4908461"/>
            <a:ext cx="3099515" cy="1743477"/>
          </a:xfrm>
          <a:prstGeom prst="rect">
            <a:avLst/>
          </a:prstGeom>
        </p:spPr>
      </p:pic>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6"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5" y="363006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That-Conference-Branding-Slide.png" descr="That-Conference-Branding-Slide.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141441314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4654471"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a:t>
            </a:r>
            <a:r>
              <a:rPr lang="en-US" b="1" dirty="0" err="1"/>
              <a:t>Nonsubversion</a:t>
            </a:r>
            <a:r>
              <a:rPr lang="en-US" b="1" dirty="0"/>
              <a:t> Rule</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That-Conference-Partners-Slide.png" descr="That-Conference-Partners-Slide.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427641493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2091228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Tree>
    <p:extLst>
      <p:ext uri="{BB962C8B-B14F-4D97-AF65-F5344CB8AC3E}">
        <p14:creationId xmlns:p14="http://schemas.microsoft.com/office/powerpoint/2010/main" val="69173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13179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THAT.us.png" descr="THAT.us.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324898809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TotalTime>
  <Words>2916</Words>
  <Application>Microsoft Office PowerPoint</Application>
  <PresentationFormat>Widescreen</PresentationFormat>
  <Paragraphs>694</Paragraphs>
  <Slides>87</Slides>
  <Notes>38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87</vt:i4>
      </vt:variant>
    </vt:vector>
  </HeadingPairs>
  <TitlesOfParts>
    <vt:vector size="97" baseType="lpstr">
      <vt:lpstr>Arial</vt:lpstr>
      <vt:lpstr>Calibri</vt:lpstr>
      <vt:lpstr>Helvetica Light</vt:lpstr>
      <vt:lpstr>Kamerik205 8</vt:lpstr>
      <vt:lpstr>Segoe UI</vt:lpstr>
      <vt:lpstr>Segoe UI Semibold</vt:lpstr>
      <vt:lpstr>Segoe UI Semilight</vt:lpstr>
      <vt:lpstr>Slide Design</vt:lpstr>
      <vt:lpstr>Title &amp; Blank Slides</vt:lpstr>
      <vt:lpstr>White</vt:lpstr>
      <vt:lpstr>PowerPoint Presentation</vt:lpstr>
      <vt:lpstr>PowerPoint Presentation</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76</cp:revision>
  <dcterms:created xsi:type="dcterms:W3CDTF">2021-06-27T14:31:47Z</dcterms:created>
  <dcterms:modified xsi:type="dcterms:W3CDTF">2021-07-27T20:36:43Z</dcterms:modified>
</cp:coreProperties>
</file>